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442C9-7768-4656-A3DC-02A3D0851F98}" type="datetimeFigureOut">
              <a:rPr lang="es-ES" smtClean="0"/>
              <a:t>26/06/2013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B04AF0-BE17-4450-9BE7-DFD700E5B28B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04AF0-BE17-4450-9BE7-DFD700E5B28B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MÉXICO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Programa de Educación Fiscal</a:t>
            </a:r>
          </a:p>
          <a:p>
            <a:r>
              <a:rPr lang="es-MX" dirty="0" smtClean="0"/>
              <a:t>Taller FODA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Diagnóstico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sz="2400" dirty="0" smtClean="0"/>
              <a:t>El Programa de Educación Fiscal se opera en instituciones educativas públicas y privadas del país con estructura, recursos y materiales del SAT, sin que forme parte de la Malla Curricular, y por lo tanto con una cobertura limitada y el riesgo de mantener continuidad.</a:t>
            </a:r>
          </a:p>
          <a:p>
            <a:pPr algn="just">
              <a:buNone/>
            </a:pP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Estrategias a Futuro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 algn="just"/>
            <a:r>
              <a:rPr lang="es-ES" dirty="0" smtClean="0"/>
              <a:t>¿Qué tipo de apoyos necesitaría su país, en términos de </a:t>
            </a:r>
            <a:r>
              <a:rPr lang="es-ES" i="1" dirty="0" smtClean="0"/>
              <a:t>cooperación técnica</a:t>
            </a:r>
            <a:r>
              <a:rPr lang="es-ES" dirty="0" smtClean="0"/>
              <a:t>, para desarrollar la  “Educación Fiscal” con mayor </a:t>
            </a:r>
            <a:r>
              <a:rPr lang="es-ES" dirty="0" smtClean="0"/>
              <a:t>fortaleza? </a:t>
            </a:r>
          </a:p>
          <a:p>
            <a:pPr lvl="0" algn="just"/>
            <a:r>
              <a:rPr lang="es-ES" b="1" dirty="0" smtClean="0"/>
              <a:t>Contar </a:t>
            </a:r>
            <a:r>
              <a:rPr lang="es-ES" b="1" dirty="0" smtClean="0"/>
              <a:t>con una estrategia y propuesta educativa integral para presentar al Ministerio de Educación</a:t>
            </a:r>
            <a:r>
              <a:rPr lang="es-ES" b="1" dirty="0" smtClean="0"/>
              <a:t>.</a:t>
            </a:r>
          </a:p>
          <a:p>
            <a:pPr lvl="0" algn="just"/>
            <a:endParaRPr lang="es-ES" dirty="0" smtClean="0"/>
          </a:p>
          <a:p>
            <a:pPr lvl="0" algn="just"/>
            <a:r>
              <a:rPr lang="es-ES" dirty="0" smtClean="0"/>
              <a:t>¿Podría detallar, en su caso, qué tipo de ofertas de cooperación técnica resultarían más adecuadas para desarrollar la “Educación Fiscal” a través de los resultados seleccionados? </a:t>
            </a:r>
            <a:endParaRPr lang="es-ES" dirty="0" smtClean="0"/>
          </a:p>
          <a:p>
            <a:pPr lvl="0" algn="just"/>
            <a:r>
              <a:rPr lang="es-ES" b="1" dirty="0" smtClean="0"/>
              <a:t>Asesoría </a:t>
            </a:r>
            <a:r>
              <a:rPr lang="es-ES" b="1" dirty="0" smtClean="0"/>
              <a:t>para elaboración de los contenidos educativos asesorados por países que ya estén trabajando con el modelo para presentar al Ministerio de Educación (El Salvador, Perú, Costa Rica</a:t>
            </a:r>
            <a:r>
              <a:rPr lang="es-ES" b="1" dirty="0" smtClean="0"/>
              <a:t>).</a:t>
            </a:r>
          </a:p>
          <a:p>
            <a:pPr lvl="0" algn="just"/>
            <a:r>
              <a:rPr lang="es-ES" b="1" dirty="0" smtClean="0"/>
              <a:t>Formación </a:t>
            </a:r>
            <a:r>
              <a:rPr lang="es-ES" b="1" dirty="0" smtClean="0"/>
              <a:t>Técnica de Personal y Docentes. Curso Online para formadores, y empleados del SAT (El Salvador y Brasil</a:t>
            </a:r>
            <a:r>
              <a:rPr lang="es-ES" b="1" dirty="0" smtClean="0"/>
              <a:t>).</a:t>
            </a:r>
          </a:p>
          <a:p>
            <a:pPr lvl="0" algn="just"/>
            <a:r>
              <a:rPr lang="es-ES" b="1" dirty="0" smtClean="0"/>
              <a:t>Asistencia </a:t>
            </a:r>
            <a:r>
              <a:rPr lang="es-ES" b="1" dirty="0" smtClean="0"/>
              <a:t>Técnica para implementación de Espacios Lúdicos. (El Salvador</a:t>
            </a:r>
            <a:r>
              <a:rPr lang="es-ES" b="1" dirty="0" smtClean="0"/>
              <a:t>).</a:t>
            </a:r>
            <a:r>
              <a:rPr lang="es-ES" b="1" dirty="0" smtClean="0"/>
              <a:t> 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199</Words>
  <Application>Microsoft Office PowerPoint</Application>
  <PresentationFormat>Presentación en pantalla (4:3)</PresentationFormat>
  <Paragraphs>14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MÉXICO</vt:lpstr>
      <vt:lpstr>Diagnóstico</vt:lpstr>
      <vt:lpstr>Estrategias a Futuro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Your User Name</dc:creator>
  <cp:lastModifiedBy>Your User Name</cp:lastModifiedBy>
  <cp:revision>6</cp:revision>
  <dcterms:created xsi:type="dcterms:W3CDTF">2013-06-26T21:20:05Z</dcterms:created>
  <dcterms:modified xsi:type="dcterms:W3CDTF">2013-06-26T21:32:56Z</dcterms:modified>
</cp:coreProperties>
</file>